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9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02/03/2023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771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Enero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164" y="4928305"/>
            <a:ext cx="1980000" cy="1109024"/>
            <a:chOff x="5016000" y="1040449"/>
            <a:chExt cx="2157939" cy="175324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5187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CINTHYA VILLEGAS R.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ALEJANDRA LOPEZ 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919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1"/>
            <a:ext cx="1980000" cy="921000"/>
            <a:chOff x="5016000" y="1040447"/>
            <a:chExt cx="2157939" cy="1456001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215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ANDREA DOMINGUEZ BARRERA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619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040719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430583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47003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46788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46670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4722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462" y="38604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46670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737245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737245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733884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37224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2757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4850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716633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271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8520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4360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278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199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7428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296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8514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040719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071126" y="2287334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2113046"/>
            <a:ext cx="779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91849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39087" y="4214707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73896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CRISTIAN CAMPOS BRIONES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HERLINDA LARA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34213"/>
            <a:ext cx="1980000" cy="693892"/>
            <a:chOff x="5016000" y="1040447"/>
            <a:chExt cx="2157939" cy="1096968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66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29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5638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429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92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6133" y="2342275"/>
            <a:ext cx="1980000" cy="409449"/>
            <a:chOff x="5016000" y="1244592"/>
            <a:chExt cx="2157939" cy="647296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44592"/>
              <a:ext cx="2157939" cy="4699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3208070"/>
            <a:ext cx="1980000" cy="497972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425507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090947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643075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018342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659551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8"/>
            <a:ext cx="1980000" cy="840489"/>
            <a:chOff x="5016000" y="1641255"/>
            <a:chExt cx="2157939" cy="132872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026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354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300"/>
            <a:ext cx="1980000" cy="1494773"/>
            <a:chOff x="5016000" y="616889"/>
            <a:chExt cx="2157939" cy="236307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454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26804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237080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317720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319334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689081"/>
            <a:ext cx="1980000" cy="407894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319995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34667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616125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9681" y="34645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MAQUINARIA PESADA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336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ROMANO MANUEL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EM10239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80"/>
            <a:ext cx="1980000" cy="1037339"/>
            <a:chOff x="5016000" y="1040449"/>
            <a:chExt cx="2157939" cy="16399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4467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458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19226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18862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541642"/>
            <a:ext cx="1980000" cy="560321"/>
            <a:chOff x="5016000" y="1040449"/>
            <a:chExt cx="2157939" cy="885803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4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175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6072614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511022"/>
            <a:chOff x="5016000" y="1010312"/>
            <a:chExt cx="2157940" cy="1055448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0912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2870927"/>
            <a:ext cx="1980000" cy="545578"/>
            <a:chOff x="5016000" y="1040449"/>
            <a:chExt cx="2157939" cy="862499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27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JOSE E. VALDEZ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4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960" y="5306050"/>
            <a:ext cx="1980000" cy="718312"/>
            <a:chOff x="5016000" y="1010312"/>
            <a:chExt cx="2157940" cy="1140085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589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EM09535</a:t>
              </a:r>
              <a:r>
                <a:rPr lang="pt-BR" sz="1000" dirty="0" smtClean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EM10153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017" y="5956117"/>
            <a:ext cx="1980001" cy="496986"/>
            <a:chOff x="5016000" y="869996"/>
            <a:chExt cx="2157940" cy="78568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679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3843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JUDITH LLANAS VALDES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EM10181</a:t>
              </a:r>
              <a:r>
                <a:rPr lang="es-ES" sz="800" dirty="0" smtClean="0">
                  <a:solidFill>
                    <a:prstClr val="black"/>
                  </a:solidFill>
                </a:rPr>
                <a:t> Cocinera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EMMA HUERTA CONTRERAS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37225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55892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71"/>
            <a:ext cx="1980000" cy="498633"/>
            <a:chOff x="5016000" y="1040449"/>
            <a:chExt cx="2157939" cy="788285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1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42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ARIEL TIJERINA LIMON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11660</TotalTime>
  <Words>8313</Words>
  <Application>Microsoft Office PowerPoint</Application>
  <PresentationFormat>Panorámica</PresentationFormat>
  <Paragraphs>2189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ItzelGST</cp:lastModifiedBy>
  <cp:revision>587</cp:revision>
  <cp:lastPrinted>2023-03-02T18:04:14Z</cp:lastPrinted>
  <dcterms:created xsi:type="dcterms:W3CDTF">2022-02-24T11:34:15Z</dcterms:created>
  <dcterms:modified xsi:type="dcterms:W3CDTF">2023-03-02T18:04:34Z</dcterms:modified>
</cp:coreProperties>
</file>